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95"/>
    <p:restoredTop sz="94627"/>
  </p:normalViewPr>
  <p:slideViewPr>
    <p:cSldViewPr snapToGrid="0" snapToObjects="1">
      <p:cViewPr varScale="1">
        <p:scale>
          <a:sx n="56" d="100"/>
          <a:sy n="56" d="100"/>
        </p:scale>
        <p:origin x="184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47271E-6831-294B-B2F1-C8A53527F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426A99A-9BEF-5347-9E97-56E1E84B6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94BCDF-C51E-1748-A202-2368F007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874168-EF8D-EE47-BAA4-A86F3666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75B56-B922-7948-921B-DC4AA279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3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0EE12E-472A-5744-8875-09C33F79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897896D-F0EC-364F-B614-40645B093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A5D7D5-2BAA-FE46-9939-57C534B1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9D94ED-6095-A04A-842C-EA7A47F3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91F5F8-F6BE-0F42-AB54-A661C7B5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99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94B9758-9249-AA42-9A9B-75AC4327B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96C46FA-70BE-D24B-B77C-C7A50059E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8C1F15-3CA4-FA41-9B96-17B14E99F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6C6E46-5BC7-0941-A85F-23195EB89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FAEB19-143F-DB45-A5BE-63F7EFF3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187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A4A1B7-B9DD-DE42-8FDE-C02CA9A5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73E1DC-2D0C-0947-B8C5-1CEE15D6B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88BFBF-274D-984E-B10F-C582AF5E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986AFE-2D44-964B-8037-8B4CD4FF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9BE082-C47B-BB41-BAAA-6ECEB924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176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B5AA97-7E12-7C4F-ADA7-6557D950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4B1ECD-DC2C-2747-B525-5F10885C9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25B78E-38E8-4542-92B3-E71729EE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884576-7405-2D4D-89E5-2088118C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C163D1-317A-C94E-B335-6EAD3826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003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66DE61-9A10-DF4C-952F-90F84C7E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BE2DE5-57D6-564D-B5F4-D479728CF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7AEC7E-D18D-6F49-ACC8-4852F8D8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CEDB98-EC06-1E46-BD4E-94AE71E6C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AF6F82-D2EE-7A4C-A629-24837650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7F9DC1-D4CC-F145-8A4F-08E09FC8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10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28A0E9-3955-4549-AF3C-332B9178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767B83-0AD5-D04D-B72A-78FE6F24C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223A1A-BEDF-BA41-BF62-5C4518485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84025EF-5F84-DC43-8A99-CCBEDBA1C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C37256E-D805-FF45-9BD6-C64694C55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F6CB8E3-258D-F14D-BD9F-8921098D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2CC416F-76AE-2941-8D14-6C76014D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F79D182-CB3A-3344-9E5B-0348A0481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092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E515F-3D1F-E943-BF45-816A97E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ECE1E6E-BB68-AC44-A065-1D20854D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87EE342-2F6E-D44C-A1C2-DFA87DE7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87BBA60-48AB-4249-A445-90EDFEB7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69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86155A1-4810-6C4B-82FB-563A4BDF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6CE3FB-64A7-0842-A0B0-CFB8E28BC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1235D5-6A97-F245-93FB-604BF5CC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0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EBB5A-5441-B44B-BDFA-AFEBBC39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5191D3-AB07-FF4B-BB79-D76C79721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C992B2B-8ED5-2645-8C09-6ECB7760C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816BB5-2695-FB4D-B35C-0295EF15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C7D5BA6-8BCA-F44D-ABFA-0A92553F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DABBF16-6D83-F541-A4EE-E7DA1680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866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2AF317-A89A-2349-BF12-781576613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563E8AE-EA55-8B49-B4EF-13F6FFFA4B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697538D-E579-074C-ADB6-179BA77EE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BD73762-7E32-EE4D-BA48-0A98EC8F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A8AC17-EDE2-B247-BD75-F28C0A81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10DBB1-6570-934F-9408-31B4D8EB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77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6CDC3FA-04F5-FF4C-B77F-C8BDA836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A45FEE-5A53-5046-BF4E-E270D6BF9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6E1B56-F565-8A41-AFAF-E45BB8E81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0164D-FD16-2043-B982-B0203716BD57}" type="datetimeFigureOut">
              <a:rPr kumimoji="1" lang="ja-JP" altLang="en-US" smtClean="0"/>
              <a:t>2021/6/23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C958EE-8B09-1F4C-B8E3-16833AFF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719147-E622-464D-8637-BFA600F3C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59DF-C6BB-0B4A-97A1-369EF8F09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62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E5F0CE-8CA1-E647-82CE-6F6306B307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70E4ADE-94BD-9143-88E0-CBE345E62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人, 道路, 屋外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6DB16CF8-2CF6-EE4F-8AC7-698DAEC2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百合　慶将</dc:creator>
  <cp:lastModifiedBy>百合　慶将</cp:lastModifiedBy>
  <cp:revision>1</cp:revision>
  <dcterms:created xsi:type="dcterms:W3CDTF">2021-06-23T01:59:56Z</dcterms:created>
  <dcterms:modified xsi:type="dcterms:W3CDTF">2021-06-23T02:02:34Z</dcterms:modified>
</cp:coreProperties>
</file>